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8288000" cy="10287000"/>
  <p:notesSz cx="6858000" cy="9144000"/>
  <p:embeddedFontLst>
    <p:embeddedFont>
      <p:font typeface="Source Han Sans KR" panose="020B0600000101010101" charset="-127"/>
      <p:regular r:id="rId16"/>
    </p:embeddedFont>
    <p:embeddedFont>
      <p:font typeface="Source Han Sans KR Bold" panose="020B0600000101010101" charset="-127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560" y="5691183"/>
            <a:ext cx="2705926" cy="850266"/>
            <a:chOff x="0" y="0"/>
            <a:chExt cx="712672" cy="223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672" cy="223938"/>
            </a:xfrm>
            <a:custGeom>
              <a:avLst/>
              <a:gdLst/>
              <a:ahLst/>
              <a:cxnLst/>
              <a:rect l="l" t="t" r="r" b="b"/>
              <a:pathLst>
                <a:path w="712672" h="223938">
                  <a:moveTo>
                    <a:pt x="0" y="0"/>
                  </a:moveTo>
                  <a:lnTo>
                    <a:pt x="712672" y="0"/>
                  </a:lnTo>
                  <a:lnTo>
                    <a:pt x="712672" y="223938"/>
                  </a:lnTo>
                  <a:lnTo>
                    <a:pt x="0" y="223938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12672" cy="26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빵빵아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82560" y="6365788"/>
            <a:ext cx="8153995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저가형 ABS 시스템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2560" y="8019962"/>
            <a:ext cx="507950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김석진, 남규리, 신현서, 채수빈, 최윤미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06614" y="990600"/>
            <a:ext cx="125268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2050.03.25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10726" y="2464681"/>
            <a:ext cx="4021877" cy="5874057"/>
          </a:xfrm>
          <a:custGeom>
            <a:avLst/>
            <a:gdLst/>
            <a:ahLst/>
            <a:cxnLst/>
            <a:rect l="l" t="t" r="r" b="b"/>
            <a:pathLst>
              <a:path w="4021877" h="5874057">
                <a:moveTo>
                  <a:pt x="0" y="0"/>
                </a:moveTo>
                <a:lnTo>
                  <a:pt x="4021877" y="0"/>
                </a:lnTo>
                <a:lnTo>
                  <a:pt x="4021877" y="5874057"/>
                </a:lnTo>
                <a:lnTo>
                  <a:pt x="0" y="5874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5958041" y="4092170"/>
            <a:ext cx="11301259" cy="3757669"/>
          </a:xfrm>
          <a:custGeom>
            <a:avLst/>
            <a:gdLst/>
            <a:ahLst/>
            <a:cxnLst/>
            <a:rect l="l" t="t" r="r" b="b"/>
            <a:pathLst>
              <a:path w="11301259" h="3757669">
                <a:moveTo>
                  <a:pt x="0" y="0"/>
                </a:moveTo>
                <a:lnTo>
                  <a:pt x="11301259" y="0"/>
                </a:lnTo>
                <a:lnTo>
                  <a:pt x="11301259" y="3757669"/>
                </a:lnTo>
                <a:lnTo>
                  <a:pt x="0" y="3757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103772" y="923925"/>
            <a:ext cx="2849228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시야각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788410" y="7559225"/>
            <a:ext cx="860315" cy="48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89"/>
              </a:lnSpc>
              <a:spcBef>
                <a:spcPct val="0"/>
              </a:spcBef>
            </a:pPr>
            <a:r>
              <a:rPr lang="en-US" sz="2618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4.8m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88582" y="2240427"/>
            <a:ext cx="5697851" cy="3098206"/>
          </a:xfrm>
          <a:custGeom>
            <a:avLst/>
            <a:gdLst/>
            <a:ahLst/>
            <a:cxnLst/>
            <a:rect l="l" t="t" r="r" b="b"/>
            <a:pathLst>
              <a:path w="5697851" h="3098206">
                <a:moveTo>
                  <a:pt x="0" y="0"/>
                </a:moveTo>
                <a:lnTo>
                  <a:pt x="5697851" y="0"/>
                </a:lnTo>
                <a:lnTo>
                  <a:pt x="5697851" y="3098206"/>
                </a:lnTo>
                <a:lnTo>
                  <a:pt x="0" y="3098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028700" y="5500558"/>
            <a:ext cx="4059288" cy="3588121"/>
          </a:xfrm>
          <a:custGeom>
            <a:avLst/>
            <a:gdLst/>
            <a:ahLst/>
            <a:cxnLst/>
            <a:rect l="l" t="t" r="r" b="b"/>
            <a:pathLst>
              <a:path w="4059288" h="3588121">
                <a:moveTo>
                  <a:pt x="0" y="0"/>
                </a:moveTo>
                <a:lnTo>
                  <a:pt x="4059288" y="0"/>
                </a:lnTo>
                <a:lnTo>
                  <a:pt x="4059288" y="3588121"/>
                </a:lnTo>
                <a:lnTo>
                  <a:pt x="0" y="3588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7278262" y="1699089"/>
            <a:ext cx="6729433" cy="4197484"/>
          </a:xfrm>
          <a:custGeom>
            <a:avLst/>
            <a:gdLst/>
            <a:ahLst/>
            <a:cxnLst/>
            <a:rect l="l" t="t" r="r" b="b"/>
            <a:pathLst>
              <a:path w="6729433" h="4197484">
                <a:moveTo>
                  <a:pt x="0" y="0"/>
                </a:moveTo>
                <a:lnTo>
                  <a:pt x="6729433" y="0"/>
                </a:lnTo>
                <a:lnTo>
                  <a:pt x="6729433" y="4197484"/>
                </a:lnTo>
                <a:lnTo>
                  <a:pt x="0" y="4197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9522275" y="5143500"/>
            <a:ext cx="7634723" cy="4685811"/>
          </a:xfrm>
          <a:custGeom>
            <a:avLst/>
            <a:gdLst/>
            <a:ahLst/>
            <a:cxnLst/>
            <a:rect l="l" t="t" r="r" b="b"/>
            <a:pathLst>
              <a:path w="7634723" h="4685811">
                <a:moveTo>
                  <a:pt x="0" y="0"/>
                </a:moveTo>
                <a:lnTo>
                  <a:pt x="7634723" y="0"/>
                </a:lnTo>
                <a:lnTo>
                  <a:pt x="7634723" y="4685811"/>
                </a:lnTo>
                <a:lnTo>
                  <a:pt x="0" y="46858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9144000" y="1277079"/>
            <a:ext cx="2655148" cy="422010"/>
          </a:xfrm>
          <a:custGeom>
            <a:avLst/>
            <a:gdLst/>
            <a:ahLst/>
            <a:cxnLst/>
            <a:rect l="l" t="t" r="r" b="b"/>
            <a:pathLst>
              <a:path w="2655148" h="422010">
                <a:moveTo>
                  <a:pt x="0" y="0"/>
                </a:moveTo>
                <a:lnTo>
                  <a:pt x="2655148" y="0"/>
                </a:lnTo>
                <a:lnTo>
                  <a:pt x="2655148" y="422010"/>
                </a:lnTo>
                <a:lnTo>
                  <a:pt x="0" y="422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88582" y="1214902"/>
            <a:ext cx="30986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카메라 모듈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88582" y="2741798"/>
            <a:ext cx="4904776" cy="6238113"/>
          </a:xfrm>
          <a:custGeom>
            <a:avLst/>
            <a:gdLst/>
            <a:ahLst/>
            <a:cxnLst/>
            <a:rect l="l" t="t" r="r" b="b"/>
            <a:pathLst>
              <a:path w="4904776" h="6238113">
                <a:moveTo>
                  <a:pt x="0" y="0"/>
                </a:moveTo>
                <a:lnTo>
                  <a:pt x="4904776" y="0"/>
                </a:lnTo>
                <a:lnTo>
                  <a:pt x="4904776" y="6238113"/>
                </a:lnTo>
                <a:lnTo>
                  <a:pt x="0" y="6238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9713461" y="2960496"/>
            <a:ext cx="5578467" cy="5800717"/>
          </a:xfrm>
          <a:custGeom>
            <a:avLst/>
            <a:gdLst/>
            <a:ahLst/>
            <a:cxnLst/>
            <a:rect l="l" t="t" r="r" b="b"/>
            <a:pathLst>
              <a:path w="5578467" h="5800717">
                <a:moveTo>
                  <a:pt x="0" y="0"/>
                </a:moveTo>
                <a:lnTo>
                  <a:pt x="5578467" y="0"/>
                </a:lnTo>
                <a:lnTo>
                  <a:pt x="5578467" y="5800717"/>
                </a:lnTo>
                <a:lnTo>
                  <a:pt x="0" y="5800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788582" y="1214902"/>
            <a:ext cx="172015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숙제 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2178831"/>
            <a:ext cx="711160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사람마다 모두 다른 스트라이크 존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8077" y="1199111"/>
            <a:ext cx="8288734" cy="3944389"/>
          </a:xfrm>
          <a:custGeom>
            <a:avLst/>
            <a:gdLst/>
            <a:ahLst/>
            <a:cxnLst/>
            <a:rect l="l" t="t" r="r" b="b"/>
            <a:pathLst>
              <a:path w="8288734" h="3944389">
                <a:moveTo>
                  <a:pt x="0" y="0"/>
                </a:moveTo>
                <a:lnTo>
                  <a:pt x="8288734" y="0"/>
                </a:lnTo>
                <a:lnTo>
                  <a:pt x="8288734" y="3944389"/>
                </a:lnTo>
                <a:lnTo>
                  <a:pt x="0" y="394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53429" y="5191125"/>
            <a:ext cx="7691215" cy="4114800"/>
          </a:xfrm>
          <a:custGeom>
            <a:avLst/>
            <a:gdLst/>
            <a:ahLst/>
            <a:cxnLst/>
            <a:rect l="l" t="t" r="r" b="b"/>
            <a:pathLst>
              <a:path w="7691215" h="4114800">
                <a:moveTo>
                  <a:pt x="0" y="0"/>
                </a:moveTo>
                <a:lnTo>
                  <a:pt x="7691215" y="0"/>
                </a:lnTo>
                <a:lnTo>
                  <a:pt x="76912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1802608" y="4338059"/>
            <a:ext cx="5261860" cy="5820933"/>
          </a:xfrm>
          <a:custGeom>
            <a:avLst/>
            <a:gdLst/>
            <a:ahLst/>
            <a:cxnLst/>
            <a:rect l="l" t="t" r="r" b="b"/>
            <a:pathLst>
              <a:path w="5261860" h="5820933">
                <a:moveTo>
                  <a:pt x="0" y="0"/>
                </a:moveTo>
                <a:lnTo>
                  <a:pt x="5261860" y="0"/>
                </a:lnTo>
                <a:lnTo>
                  <a:pt x="5261860" y="5820932"/>
                </a:lnTo>
                <a:lnTo>
                  <a:pt x="0" y="5820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68077" y="475145"/>
            <a:ext cx="777656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Pose Estimation에 대한 이해 필요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88582" y="3556152"/>
            <a:ext cx="6525732" cy="4595065"/>
          </a:xfrm>
          <a:custGeom>
            <a:avLst/>
            <a:gdLst/>
            <a:ahLst/>
            <a:cxnLst/>
            <a:rect l="l" t="t" r="r" b="b"/>
            <a:pathLst>
              <a:path w="6525732" h="4595065">
                <a:moveTo>
                  <a:pt x="0" y="0"/>
                </a:moveTo>
                <a:lnTo>
                  <a:pt x="6525732" y="0"/>
                </a:lnTo>
                <a:lnTo>
                  <a:pt x="6525732" y="4595064"/>
                </a:lnTo>
                <a:lnTo>
                  <a:pt x="0" y="4595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727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329563" y="3556152"/>
            <a:ext cx="1566313" cy="5215398"/>
          </a:xfrm>
          <a:custGeom>
            <a:avLst/>
            <a:gdLst/>
            <a:ahLst/>
            <a:cxnLst/>
            <a:rect l="l" t="t" r="r" b="b"/>
            <a:pathLst>
              <a:path w="1566313" h="5215398">
                <a:moveTo>
                  <a:pt x="0" y="0"/>
                </a:moveTo>
                <a:lnTo>
                  <a:pt x="1566313" y="0"/>
                </a:lnTo>
                <a:lnTo>
                  <a:pt x="1566313" y="5215398"/>
                </a:lnTo>
                <a:lnTo>
                  <a:pt x="0" y="5215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8004081" y="2193432"/>
            <a:ext cx="9562947" cy="1362720"/>
          </a:xfrm>
          <a:custGeom>
            <a:avLst/>
            <a:gdLst/>
            <a:ahLst/>
            <a:cxnLst/>
            <a:rect l="l" t="t" r="r" b="b"/>
            <a:pathLst>
              <a:path w="9562947" h="1362720">
                <a:moveTo>
                  <a:pt x="0" y="0"/>
                </a:moveTo>
                <a:lnTo>
                  <a:pt x="9562947" y="0"/>
                </a:lnTo>
                <a:lnTo>
                  <a:pt x="9562947" y="1362720"/>
                </a:lnTo>
                <a:lnTo>
                  <a:pt x="0" y="1362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8245303" y="3590566"/>
            <a:ext cx="7768406" cy="5146569"/>
          </a:xfrm>
          <a:custGeom>
            <a:avLst/>
            <a:gdLst/>
            <a:ahLst/>
            <a:cxnLst/>
            <a:rect l="l" t="t" r="r" b="b"/>
            <a:pathLst>
              <a:path w="7768406" h="5146569">
                <a:moveTo>
                  <a:pt x="0" y="0"/>
                </a:moveTo>
                <a:lnTo>
                  <a:pt x="7768406" y="0"/>
                </a:lnTo>
                <a:lnTo>
                  <a:pt x="7768406" y="5146569"/>
                </a:lnTo>
                <a:lnTo>
                  <a:pt x="0" y="51465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788582" y="1214902"/>
            <a:ext cx="172015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숙제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1933" y="2666660"/>
            <a:ext cx="247903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 추적하기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44365" y="2958946"/>
            <a:ext cx="3642468" cy="3815919"/>
          </a:xfrm>
          <a:custGeom>
            <a:avLst/>
            <a:gdLst/>
            <a:ahLst/>
            <a:cxnLst/>
            <a:rect l="l" t="t" r="r" b="b"/>
            <a:pathLst>
              <a:path w="3642468" h="3815919">
                <a:moveTo>
                  <a:pt x="0" y="0"/>
                </a:moveTo>
                <a:lnTo>
                  <a:pt x="3642468" y="0"/>
                </a:lnTo>
                <a:lnTo>
                  <a:pt x="3642468" y="3815918"/>
                </a:lnTo>
                <a:lnTo>
                  <a:pt x="0" y="3815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6873715" y="2959117"/>
            <a:ext cx="4134097" cy="3977672"/>
          </a:xfrm>
          <a:custGeom>
            <a:avLst/>
            <a:gdLst/>
            <a:ahLst/>
            <a:cxnLst/>
            <a:rect l="l" t="t" r="r" b="b"/>
            <a:pathLst>
              <a:path w="4134097" h="3977672">
                <a:moveTo>
                  <a:pt x="0" y="0"/>
                </a:moveTo>
                <a:lnTo>
                  <a:pt x="4134097" y="0"/>
                </a:lnTo>
                <a:lnTo>
                  <a:pt x="4134097" y="3977672"/>
                </a:lnTo>
                <a:lnTo>
                  <a:pt x="0" y="3977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3488092" y="2958946"/>
            <a:ext cx="3912633" cy="3977844"/>
          </a:xfrm>
          <a:custGeom>
            <a:avLst/>
            <a:gdLst/>
            <a:ahLst/>
            <a:cxnLst/>
            <a:rect l="l" t="t" r="r" b="b"/>
            <a:pathLst>
              <a:path w="3912633" h="3977844">
                <a:moveTo>
                  <a:pt x="0" y="0"/>
                </a:moveTo>
                <a:lnTo>
                  <a:pt x="3912633" y="0"/>
                </a:lnTo>
                <a:lnTo>
                  <a:pt x="3912633" y="3977843"/>
                </a:lnTo>
                <a:lnTo>
                  <a:pt x="0" y="3977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97927" y="6860589"/>
            <a:ext cx="3935344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야구장에 설치된 전용 카메라가 투수의 공 궤적*탄착 지점 등 파악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67951" y="7059357"/>
            <a:ext cx="3745624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스트라이크, 볼 여부 판정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65833" y="7059357"/>
            <a:ext cx="3357152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수신장비로 판정 내용 전달 받은 뒤 스트라이크, 볼 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8582" y="1214902"/>
            <a:ext cx="452392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abs 시스템이란?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34875" y="3246360"/>
            <a:ext cx="5554334" cy="6111594"/>
          </a:xfrm>
          <a:custGeom>
            <a:avLst/>
            <a:gdLst/>
            <a:ahLst/>
            <a:cxnLst/>
            <a:rect l="l" t="t" r="r" b="b"/>
            <a:pathLst>
              <a:path w="5554334" h="6111594">
                <a:moveTo>
                  <a:pt x="0" y="0"/>
                </a:moveTo>
                <a:lnTo>
                  <a:pt x="5554334" y="0"/>
                </a:lnTo>
                <a:lnTo>
                  <a:pt x="5554334" y="6111594"/>
                </a:lnTo>
                <a:lnTo>
                  <a:pt x="0" y="611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9618075" y="3610467"/>
            <a:ext cx="5444728" cy="5383379"/>
          </a:xfrm>
          <a:custGeom>
            <a:avLst/>
            <a:gdLst/>
            <a:ahLst/>
            <a:cxnLst/>
            <a:rect l="l" t="t" r="r" b="b"/>
            <a:pathLst>
              <a:path w="5444728" h="5383379">
                <a:moveTo>
                  <a:pt x="0" y="0"/>
                </a:moveTo>
                <a:lnTo>
                  <a:pt x="5444728" y="0"/>
                </a:lnTo>
                <a:lnTo>
                  <a:pt x="5444728" y="5383380"/>
                </a:lnTo>
                <a:lnTo>
                  <a:pt x="0" y="5383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885936" y="1344706"/>
            <a:ext cx="193030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 상황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77331" y="2709143"/>
            <a:ext cx="1126216" cy="363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9317" lvl="1" indent="-214658" algn="l">
              <a:lnSpc>
                <a:spcPts val="3181"/>
              </a:lnSpc>
              <a:buFont typeface="Arial"/>
              <a:buChar char="•"/>
            </a:pPr>
            <a:r>
              <a:rPr lang="en-US" sz="1988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정확도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97561" y="2709143"/>
            <a:ext cx="2428962" cy="363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9317" lvl="1" indent="-214658" algn="l">
              <a:lnSpc>
                <a:spcPts val="3181"/>
              </a:lnSpc>
              <a:buFont typeface="Arial"/>
              <a:buChar char="•"/>
            </a:pPr>
            <a:r>
              <a:rPr lang="en-US" sz="1988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바뀐 스트라이크 존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81853" y="6796561"/>
            <a:ext cx="840215" cy="840215"/>
          </a:xfrm>
          <a:custGeom>
            <a:avLst/>
            <a:gdLst/>
            <a:ahLst/>
            <a:cxnLst/>
            <a:rect l="l" t="t" r="r" b="b"/>
            <a:pathLst>
              <a:path w="840215" h="840215">
                <a:moveTo>
                  <a:pt x="0" y="0"/>
                </a:moveTo>
                <a:lnTo>
                  <a:pt x="840216" y="0"/>
                </a:lnTo>
                <a:lnTo>
                  <a:pt x="840216" y="840215"/>
                </a:lnTo>
                <a:lnTo>
                  <a:pt x="0" y="840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0270924" y="3984673"/>
            <a:ext cx="840215" cy="840215"/>
          </a:xfrm>
          <a:custGeom>
            <a:avLst/>
            <a:gdLst/>
            <a:ahLst/>
            <a:cxnLst/>
            <a:rect l="l" t="t" r="r" b="b"/>
            <a:pathLst>
              <a:path w="840215" h="840215">
                <a:moveTo>
                  <a:pt x="0" y="0"/>
                </a:moveTo>
                <a:lnTo>
                  <a:pt x="840216" y="0"/>
                </a:lnTo>
                <a:lnTo>
                  <a:pt x="840216" y="840215"/>
                </a:lnTo>
                <a:lnTo>
                  <a:pt x="0" y="840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0582856" y="3815402"/>
            <a:ext cx="5817818" cy="5135115"/>
          </a:xfrm>
          <a:custGeom>
            <a:avLst/>
            <a:gdLst/>
            <a:ahLst/>
            <a:cxnLst/>
            <a:rect l="l" t="t" r="r" b="b"/>
            <a:pathLst>
              <a:path w="5817818" h="5135115">
                <a:moveTo>
                  <a:pt x="0" y="0"/>
                </a:moveTo>
                <a:lnTo>
                  <a:pt x="5817818" y="0"/>
                </a:lnTo>
                <a:lnTo>
                  <a:pt x="5817818" y="5135115"/>
                </a:lnTo>
                <a:lnTo>
                  <a:pt x="0" y="5135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28700" y="3815402"/>
            <a:ext cx="7571009" cy="4947392"/>
          </a:xfrm>
          <a:custGeom>
            <a:avLst/>
            <a:gdLst/>
            <a:ahLst/>
            <a:cxnLst/>
            <a:rect l="l" t="t" r="r" b="b"/>
            <a:pathLst>
              <a:path w="7571009" h="4947392">
                <a:moveTo>
                  <a:pt x="0" y="0"/>
                </a:moveTo>
                <a:lnTo>
                  <a:pt x="7571009" y="0"/>
                </a:lnTo>
                <a:lnTo>
                  <a:pt x="7571009" y="4947392"/>
                </a:lnTo>
                <a:lnTo>
                  <a:pt x="0" y="4947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788582" y="1214902"/>
            <a:ext cx="2716618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문제점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252250" y="2828468"/>
            <a:ext cx="247903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한정적 사용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59383" y="2828468"/>
            <a:ext cx="570964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고가의 장비 및 인프라 필요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323471" y="3704826"/>
            <a:ext cx="4025367" cy="4025367"/>
          </a:xfrm>
          <a:custGeom>
            <a:avLst/>
            <a:gdLst/>
            <a:ahLst/>
            <a:cxnLst/>
            <a:rect l="l" t="t" r="r" b="b"/>
            <a:pathLst>
              <a:path w="4025367" h="4025367">
                <a:moveTo>
                  <a:pt x="0" y="0"/>
                </a:moveTo>
                <a:lnTo>
                  <a:pt x="4025367" y="0"/>
                </a:lnTo>
                <a:lnTo>
                  <a:pt x="4025367" y="4025367"/>
                </a:lnTo>
                <a:lnTo>
                  <a:pt x="0" y="4025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flipV="1">
            <a:off x="4362122" y="5143500"/>
            <a:ext cx="4160792" cy="558661"/>
          </a:xfrm>
          <a:prstGeom prst="line">
            <a:avLst/>
          </a:prstGeom>
          <a:ln w="9525" cap="flat">
            <a:solidFill>
              <a:srgbClr val="FC456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788582" y="1214902"/>
            <a:ext cx="587067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유소년(~13세) 타게팅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34360" y="4464050"/>
            <a:ext cx="355580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비교적 느린 구속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58147" y="5342859"/>
            <a:ext cx="9144000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평균 100km/h 내외. 일부 뛰어난 선수들은 114km/h까지 도달하는 경우도 있었습니다​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88582" y="2349104"/>
            <a:ext cx="6644491" cy="3438524"/>
          </a:xfrm>
          <a:custGeom>
            <a:avLst/>
            <a:gdLst/>
            <a:ahLst/>
            <a:cxnLst/>
            <a:rect l="l" t="t" r="r" b="b"/>
            <a:pathLst>
              <a:path w="6644491" h="3438524">
                <a:moveTo>
                  <a:pt x="0" y="0"/>
                </a:moveTo>
                <a:lnTo>
                  <a:pt x="6644492" y="0"/>
                </a:lnTo>
                <a:lnTo>
                  <a:pt x="6644492" y="3438524"/>
                </a:lnTo>
                <a:lnTo>
                  <a:pt x="0" y="3438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491977" y="2376951"/>
            <a:ext cx="9530414" cy="4201241"/>
          </a:xfrm>
          <a:custGeom>
            <a:avLst/>
            <a:gdLst/>
            <a:ahLst/>
            <a:cxnLst/>
            <a:rect l="l" t="t" r="r" b="b"/>
            <a:pathLst>
              <a:path w="9530414" h="4201241">
                <a:moveTo>
                  <a:pt x="0" y="0"/>
                </a:moveTo>
                <a:lnTo>
                  <a:pt x="9530414" y="0"/>
                </a:lnTo>
                <a:lnTo>
                  <a:pt x="9530414" y="4201242"/>
                </a:lnTo>
                <a:lnTo>
                  <a:pt x="0" y="4201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549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788582" y="1214902"/>
            <a:ext cx="30986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라이다 센서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65736" y="2002302"/>
            <a:ext cx="1777603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데이터시트 번역​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1542" y="1529632"/>
            <a:ext cx="11030665" cy="1646138"/>
          </a:xfrm>
          <a:custGeom>
            <a:avLst/>
            <a:gdLst/>
            <a:ahLst/>
            <a:cxnLst/>
            <a:rect l="l" t="t" r="r" b="b"/>
            <a:pathLst>
              <a:path w="11030665" h="1646138">
                <a:moveTo>
                  <a:pt x="0" y="0"/>
                </a:moveTo>
                <a:lnTo>
                  <a:pt x="11030665" y="0"/>
                </a:lnTo>
                <a:lnTo>
                  <a:pt x="11030665" y="1646138"/>
                </a:lnTo>
                <a:lnTo>
                  <a:pt x="0" y="1646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180716" y="3585417"/>
            <a:ext cx="4773528" cy="4406334"/>
          </a:xfrm>
          <a:custGeom>
            <a:avLst/>
            <a:gdLst/>
            <a:ahLst/>
            <a:cxnLst/>
            <a:rect l="l" t="t" r="r" b="b"/>
            <a:pathLst>
              <a:path w="4773528" h="4406334">
                <a:moveTo>
                  <a:pt x="0" y="0"/>
                </a:moveTo>
                <a:lnTo>
                  <a:pt x="4773528" y="0"/>
                </a:lnTo>
                <a:lnTo>
                  <a:pt x="4773528" y="4406333"/>
                </a:lnTo>
                <a:lnTo>
                  <a:pt x="0" y="4406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0228101" y="4477748"/>
            <a:ext cx="5032180" cy="4081897"/>
          </a:xfrm>
          <a:custGeom>
            <a:avLst/>
            <a:gdLst/>
            <a:ahLst/>
            <a:cxnLst/>
            <a:rect l="l" t="t" r="r" b="b"/>
            <a:pathLst>
              <a:path w="5032180" h="4081897">
                <a:moveTo>
                  <a:pt x="0" y="0"/>
                </a:moveTo>
                <a:lnTo>
                  <a:pt x="5032180" y="0"/>
                </a:lnTo>
                <a:lnTo>
                  <a:pt x="5032180" y="4081897"/>
                </a:lnTo>
                <a:lnTo>
                  <a:pt x="0" y="4081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3172749"/>
            <a:ext cx="9295939" cy="3508634"/>
          </a:xfrm>
          <a:custGeom>
            <a:avLst/>
            <a:gdLst/>
            <a:ahLst/>
            <a:cxnLst/>
            <a:rect l="l" t="t" r="r" b="b"/>
            <a:pathLst>
              <a:path w="9295939" h="3508634">
                <a:moveTo>
                  <a:pt x="0" y="0"/>
                </a:moveTo>
                <a:lnTo>
                  <a:pt x="9295939" y="0"/>
                </a:lnTo>
                <a:lnTo>
                  <a:pt x="9295939" y="3508634"/>
                </a:lnTo>
                <a:lnTo>
                  <a:pt x="0" y="3508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475973" y="2537011"/>
            <a:ext cx="7925834" cy="4042175"/>
          </a:xfrm>
          <a:custGeom>
            <a:avLst/>
            <a:gdLst/>
            <a:ahLst/>
            <a:cxnLst/>
            <a:rect l="l" t="t" r="r" b="b"/>
            <a:pathLst>
              <a:path w="7925834" h="4042175">
                <a:moveTo>
                  <a:pt x="0" y="0"/>
                </a:moveTo>
                <a:lnTo>
                  <a:pt x="7925834" y="0"/>
                </a:lnTo>
                <a:lnTo>
                  <a:pt x="7925834" y="4042175"/>
                </a:lnTo>
                <a:lnTo>
                  <a:pt x="0" y="4042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788582" y="1214902"/>
            <a:ext cx="365030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라이다 센서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03168" y="2636097"/>
            <a:ext cx="1777603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데이터시트 번역​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15121" y="784077"/>
            <a:ext cx="7914306" cy="2813288"/>
          </a:xfrm>
          <a:custGeom>
            <a:avLst/>
            <a:gdLst/>
            <a:ahLst/>
            <a:cxnLst/>
            <a:rect l="l" t="t" r="r" b="b"/>
            <a:pathLst>
              <a:path w="7914306" h="2813288">
                <a:moveTo>
                  <a:pt x="0" y="0"/>
                </a:moveTo>
                <a:lnTo>
                  <a:pt x="7914306" y="0"/>
                </a:lnTo>
                <a:lnTo>
                  <a:pt x="7914306" y="2813289"/>
                </a:lnTo>
                <a:lnTo>
                  <a:pt x="0" y="2813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268557" y="3954329"/>
            <a:ext cx="5638995" cy="5110929"/>
          </a:xfrm>
          <a:custGeom>
            <a:avLst/>
            <a:gdLst/>
            <a:ahLst/>
            <a:cxnLst/>
            <a:rect l="l" t="t" r="r" b="b"/>
            <a:pathLst>
              <a:path w="5638995" h="5110929">
                <a:moveTo>
                  <a:pt x="0" y="0"/>
                </a:moveTo>
                <a:lnTo>
                  <a:pt x="5638995" y="0"/>
                </a:lnTo>
                <a:lnTo>
                  <a:pt x="5638995" y="5110928"/>
                </a:lnTo>
                <a:lnTo>
                  <a:pt x="0" y="5110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144000" y="4615844"/>
            <a:ext cx="7504847" cy="4741473"/>
          </a:xfrm>
          <a:custGeom>
            <a:avLst/>
            <a:gdLst/>
            <a:ahLst/>
            <a:cxnLst/>
            <a:rect l="l" t="t" r="r" b="b"/>
            <a:pathLst>
              <a:path w="7504847" h="4741473">
                <a:moveTo>
                  <a:pt x="0" y="0"/>
                </a:moveTo>
                <a:lnTo>
                  <a:pt x="7504847" y="0"/>
                </a:lnTo>
                <a:lnTo>
                  <a:pt x="7504847" y="4741474"/>
                </a:lnTo>
                <a:lnTo>
                  <a:pt x="0" y="4741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116</Words>
  <Application>Microsoft Office PowerPoint</Application>
  <PresentationFormat>사용자 지정</PresentationFormat>
  <Paragraphs>29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Source Han Sans KR</vt:lpstr>
      <vt:lpstr>Arial</vt:lpstr>
      <vt:lpstr>Calibri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빵빵아</dc:title>
  <dc:creator>ASUS</dc:creator>
  <cp:lastModifiedBy>수빈 채</cp:lastModifiedBy>
  <cp:revision>3</cp:revision>
  <dcterms:created xsi:type="dcterms:W3CDTF">2006-08-16T00:00:00Z</dcterms:created>
  <dcterms:modified xsi:type="dcterms:W3CDTF">2024-09-27T04:04:12Z</dcterms:modified>
  <dc:identifier>DAGRzyth7iA</dc:identifier>
</cp:coreProperties>
</file>